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Josefin Sans" panose="020B060402020202020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Proxima Nova Semibold" panose="020B0604020202020204" charset="0"/>
      <p:regular r:id="rId33"/>
      <p:bold r:id="rId34"/>
      <p:boldItalic r:id="rId35"/>
    </p:embeddedFont>
    <p:embeddedFont>
      <p:font typeface="Open Sans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30fa35996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30fa35996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30fa35996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30fa35996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30fa35996_1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d30fa35996_1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30fa35996_1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30fa35996_1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b8d1ca927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ab8d1ca927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30fa35996_1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30fa35996_1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30fa35996_1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30fa35996_1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30fa3599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30fa3599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30fa35996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30fa35996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30fa3599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d30fa3599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30fa35996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d30fa35996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30fa3599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30fa3599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30fa35996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30fa35996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2301825" y="-81050"/>
            <a:ext cx="5472801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>
            <a:off x="3105740" y="-321877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"/>
          <p:cNvSpPr/>
          <p:nvPr/>
        </p:nvSpPr>
        <p:spPr>
          <a:xfrm rot="-5400000">
            <a:off x="5094113" y="-67676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"/>
          <p:cNvSpPr/>
          <p:nvPr/>
        </p:nvSpPr>
        <p:spPr>
          <a:xfrm rot="10800000">
            <a:off x="1820973" y="3982367"/>
            <a:ext cx="5577954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4175688" y="4603443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/>
          <p:cNvSpPr/>
          <p:nvPr/>
        </p:nvSpPr>
        <p:spPr>
          <a:xfrm rot="5400000">
            <a:off x="3798057" y="386450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7" name="Google Shape;237;p16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rgbClr val="9DCE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7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5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9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0"/>
          <p:cNvSpPr/>
          <p:nvPr/>
        </p:nvSpPr>
        <p:spPr>
          <a:xfrm rot="-5400000" flipH="1">
            <a:off x="-3096997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 rot="147" flipH="1">
            <a:off x="-401896" y="3180097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 rot="-5400000" flipH="1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0"/>
          <p:cNvSpPr/>
          <p:nvPr/>
        </p:nvSpPr>
        <p:spPr>
          <a:xfrm rot="-5400000" flipH="1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"/>
          <p:cNvSpPr/>
          <p:nvPr/>
        </p:nvSpPr>
        <p:spPr>
          <a:xfrm rot="-5400000" flipH="1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 rot="5400000" flipH="1">
            <a:off x="5330692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rot="-10799853" flipH="1">
            <a:off x="8120822" y="-9700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rot="5400000" flipH="1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rot="5400000" flipH="1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 rot="5400000" flipH="1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5400000" flipH="1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-5400000" flipH="1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-10667561">
            <a:off x="305871" y="43938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02459" y="43010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-272112" y="41566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2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3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3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4"/>
          <p:cNvSpPr/>
          <p:nvPr/>
        </p:nvSpPr>
        <p:spPr>
          <a:xfrm rot="-5400000">
            <a:off x="-687297" y="596629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4"/>
          <p:cNvSpPr/>
          <p:nvPr/>
        </p:nvSpPr>
        <p:spPr>
          <a:xfrm rot="-5400000">
            <a:off x="-1281850" y="1134665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"/>
          <p:cNvSpPr/>
          <p:nvPr/>
        </p:nvSpPr>
        <p:spPr>
          <a:xfrm rot="5400000">
            <a:off x="-494883" y="20869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7087547" y="3261706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 rot="5400000">
            <a:off x="7632127" y="317011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 rot="-5400000">
            <a:off x="7715198" y="379368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5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5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5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35" name="Google Shape;435;p26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rgbClr val="9DCE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27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47" name="Google Shape;447;p27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rgbClr val="9DCE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rgbClr val="80C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361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rgbClr val="80C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rgbClr val="9DCE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540000" y="540000"/>
            <a:ext cx="35904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endParaRPr/>
          </a:p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5737690" y="3381530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6" name="Google Shape;456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357850" y="1678150"/>
            <a:ext cx="8064000" cy="12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159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1590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Laith Zayed Mahmoud Zayed</a:t>
            </a:r>
            <a:endParaRPr/>
          </a:p>
        </p:txBody>
      </p:sp>
      <p:pic>
        <p:nvPicPr>
          <p:cNvPr id="463" name="Google Shape;4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375" y="-122100"/>
            <a:ext cx="5813250" cy="23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0"/>
          <p:cNvSpPr txBox="1"/>
          <p:nvPr/>
        </p:nvSpPr>
        <p:spPr>
          <a:xfrm>
            <a:off x="2938700" y="3029719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2159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Supervisor</a:t>
            </a:r>
            <a:endParaRPr sz="1800" dirty="0"/>
          </a:p>
          <a:p>
            <a:pPr marL="342900" lvl="0" indent="-21590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  <p:pic>
        <p:nvPicPr>
          <p:cNvPr id="465" name="Google Shape;4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622" y="3704900"/>
            <a:ext cx="2144523" cy="10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 txBox="1">
            <a:spLocks noGrp="1"/>
          </p:cNvSpPr>
          <p:nvPr>
            <p:ph type="title"/>
          </p:nvPr>
        </p:nvSpPr>
        <p:spPr>
          <a:xfrm>
            <a:off x="1912500" y="216058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2"/>
          <p:cNvSpPr txBox="1">
            <a:spLocks noGrp="1"/>
          </p:cNvSpPr>
          <p:nvPr>
            <p:ph type="title"/>
          </p:nvPr>
        </p:nvSpPr>
        <p:spPr>
          <a:xfrm>
            <a:off x="540000" y="2419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u="sng">
                <a:solidFill>
                  <a:schemeClr val="dk1"/>
                </a:solidFill>
              </a:rPr>
              <a:t>Technologies</a:t>
            </a:r>
            <a:endParaRPr sz="3800" u="sng">
              <a:solidFill>
                <a:schemeClr val="dk1"/>
              </a:solidFill>
            </a:endParaRPr>
          </a:p>
        </p:txBody>
      </p:sp>
      <p:pic>
        <p:nvPicPr>
          <p:cNvPr id="540" name="Google Shape;5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838" y="1639910"/>
            <a:ext cx="2286324" cy="104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27" y="3384125"/>
            <a:ext cx="31054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851" y="2799750"/>
            <a:ext cx="2286299" cy="9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6433" y="1288488"/>
            <a:ext cx="2432205" cy="17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550" y="1236550"/>
            <a:ext cx="2286300" cy="18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6419" y="3715428"/>
            <a:ext cx="1551849" cy="13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3"/>
          <p:cNvSpPr txBox="1"/>
          <p:nvPr/>
        </p:nvSpPr>
        <p:spPr>
          <a:xfrm>
            <a:off x="3141925" y="145575"/>
            <a:ext cx="3081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u="sng">
                <a:solidFill>
                  <a:srgbClr val="285E89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 Diagram</a:t>
            </a:r>
            <a:endParaRPr sz="2300" b="1" u="sng">
              <a:solidFill>
                <a:srgbClr val="285E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 The measure of intelligence is the ability to change “</a:t>
            </a:r>
            <a:endParaRPr/>
          </a:p>
        </p:txBody>
      </p:sp>
      <p:sp>
        <p:nvSpPr>
          <p:cNvPr id="557" name="Google Shape;557;p44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—Albert Einstein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title"/>
          </p:nvPr>
        </p:nvSpPr>
        <p:spPr>
          <a:xfrm>
            <a:off x="2571750" y="337038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Team</a:t>
            </a:r>
            <a:endParaRPr u="sng"/>
          </a:p>
        </p:txBody>
      </p:sp>
      <p:sp>
        <p:nvSpPr>
          <p:cNvPr id="563" name="Google Shape;563;p45"/>
          <p:cNvSpPr txBox="1">
            <a:spLocks noGrp="1"/>
          </p:cNvSpPr>
          <p:nvPr>
            <p:ph type="title"/>
          </p:nvPr>
        </p:nvSpPr>
        <p:spPr>
          <a:xfrm>
            <a:off x="2571750" y="111232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Laith Zayed </a:t>
            </a:r>
            <a:endParaRPr sz="2600"/>
          </a:p>
        </p:txBody>
      </p:sp>
      <p:pic>
        <p:nvPicPr>
          <p:cNvPr id="564" name="Google Shape;564;p45"/>
          <p:cNvPicPr preferRelativeResize="0"/>
          <p:nvPr/>
        </p:nvPicPr>
        <p:blipFill rotWithShape="1">
          <a:blip r:embed="rId3">
            <a:alphaModFix/>
          </a:blip>
          <a:srcRect l="10802" r="10802"/>
          <a:stretch/>
        </p:blipFill>
        <p:spPr>
          <a:xfrm>
            <a:off x="2825244" y="1685025"/>
            <a:ext cx="3493500" cy="334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/>
          <p:cNvSpPr txBox="1">
            <a:spLocks noGrp="1"/>
          </p:cNvSpPr>
          <p:nvPr>
            <p:ph type="title"/>
          </p:nvPr>
        </p:nvSpPr>
        <p:spPr>
          <a:xfrm>
            <a:off x="2644550" y="630150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Thank You</a:t>
            </a:r>
            <a:endParaRPr sz="5100"/>
          </a:p>
        </p:txBody>
      </p:sp>
      <p:pic>
        <p:nvPicPr>
          <p:cNvPr id="570" name="Google Shape;5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025" y="2104825"/>
            <a:ext cx="5464199" cy="20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500" y="1727600"/>
            <a:ext cx="3790976" cy="28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1"/>
          <p:cNvSpPr txBox="1">
            <a:spLocks noGrp="1"/>
          </p:cNvSpPr>
          <p:nvPr>
            <p:ph type="subTitle" idx="4294967295"/>
          </p:nvPr>
        </p:nvSpPr>
        <p:spPr>
          <a:xfrm>
            <a:off x="582526" y="441450"/>
            <a:ext cx="7647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</a:rPr>
              <a:t>Attendance by using artificial intelligence</a:t>
            </a:r>
            <a:endParaRPr sz="23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</a:rPr>
              <a:t> and face recognition.</a:t>
            </a:r>
            <a:endParaRPr sz="23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"/>
          <p:cNvSpPr txBox="1"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482" name="Google Shape;482;p33"/>
          <p:cNvSpPr txBox="1"/>
          <p:nvPr/>
        </p:nvSpPr>
        <p:spPr>
          <a:xfrm>
            <a:off x="411400" y="721650"/>
            <a:ext cx="7843800" cy="5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highly accelerated world with increased number of people in an unpredicted way, we need always a new system to check people attendance to their work, universities, schools...etc.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plan to take a good challenge in our market to make a new system that can check attendance without need any special device either your used camera, like laptops and so on. This new technology using Artificial Intelligence, face recognition , and convolutional neural network to predict and choose what is the user person name and time of check-in or check-out depend on their faces was matched with saved data by management system in our database.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Also, you can review all of this data easily, fastly and accurately anytime and anywhere.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</a:t>
            </a:r>
            <a:endParaRPr sz="21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4"/>
          <p:cNvSpPr txBox="1">
            <a:spLocks noGrp="1"/>
          </p:cNvSpPr>
          <p:nvPr>
            <p:ph type="body" idx="1"/>
          </p:nvPr>
        </p:nvSpPr>
        <p:spPr>
          <a:xfrm>
            <a:off x="952625" y="2101675"/>
            <a:ext cx="8064000" cy="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Provide attendance system with face recognition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Kinds of users</a:t>
            </a:r>
            <a:endParaRPr/>
          </a:p>
        </p:txBody>
      </p:sp>
      <p:sp>
        <p:nvSpPr>
          <p:cNvPr id="494" name="Google Shape;494;p35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sp>
        <p:nvSpPr>
          <p:cNvPr id="495" name="Google Shape;495;p35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their attendance (Check-in and Check-out)</a:t>
            </a:r>
            <a:endParaRPr/>
          </a:p>
        </p:txBody>
      </p:sp>
      <p:sp>
        <p:nvSpPr>
          <p:cNvPr id="496" name="Google Shape;496;p35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Add, Edit, View and delete users.</a:t>
            </a:r>
            <a:endParaRPr/>
          </a:p>
        </p:txBody>
      </p:sp>
      <p:sp>
        <p:nvSpPr>
          <p:cNvPr id="497" name="Google Shape;497;p35"/>
          <p:cNvSpPr txBox="1">
            <a:spLocks noGrp="1"/>
          </p:cNvSpPr>
          <p:nvPr>
            <p:ph type="subTitle" idx="7"/>
          </p:nvPr>
        </p:nvSpPr>
        <p:spPr>
          <a:xfrm>
            <a:off x="2552313" y="37487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Vistor</a:t>
            </a:r>
            <a:endParaRPr/>
          </a:p>
        </p:txBody>
      </p:sp>
      <p:sp>
        <p:nvSpPr>
          <p:cNvPr id="498" name="Google Shape;498;p35"/>
          <p:cNvSpPr txBox="1">
            <a:spLocks noGrp="1"/>
          </p:cNvSpPr>
          <p:nvPr>
            <p:ph type="subTitle" idx="8"/>
          </p:nvPr>
        </p:nvSpPr>
        <p:spPr>
          <a:xfrm>
            <a:off x="3154263" y="40678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Request a Demo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Contact-us by form.</a:t>
            </a:r>
            <a:endParaRPr/>
          </a:p>
        </p:txBody>
      </p:sp>
      <p:sp>
        <p:nvSpPr>
          <p:cNvPr id="499" name="Google Shape;499;p35"/>
          <p:cNvSpPr txBox="1">
            <a:spLocks noGrp="1"/>
          </p:cNvSpPr>
          <p:nvPr>
            <p:ph type="title" idx="9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13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14"/>
          </p:nvPr>
        </p:nvSpPr>
        <p:spPr>
          <a:xfrm>
            <a:off x="3877713" y="30490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2" name="Google Shape;502;p35"/>
          <p:cNvSpPr txBox="1">
            <a:spLocks noGrp="1"/>
          </p:cNvSpPr>
          <p:nvPr>
            <p:ph type="subTitle" idx="1"/>
          </p:nvPr>
        </p:nvSpPr>
        <p:spPr>
          <a:xfrm>
            <a:off x="9342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478950" y="632225"/>
            <a:ext cx="4860000" cy="3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AI will help human being in the near future.</a:t>
            </a:r>
            <a:endParaRPr sz="4300"/>
          </a:p>
        </p:txBody>
      </p:sp>
      <p:pic>
        <p:nvPicPr>
          <p:cNvPr id="508" name="Google Shape;508;p36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5460200" y="1135850"/>
            <a:ext cx="3578450" cy="2683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514" name="Google Shape;514;p37"/>
          <p:cNvSpPr txBox="1">
            <a:spLocks noGrp="1"/>
          </p:cNvSpPr>
          <p:nvPr>
            <p:ph type="body" idx="1"/>
          </p:nvPr>
        </p:nvSpPr>
        <p:spPr>
          <a:xfrm>
            <a:off x="942975" y="1028700"/>
            <a:ext cx="76611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1-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Posting (adding) new users by admin.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2-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Edit, view and delete users by admin.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3-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Encoding for users images to let machine work better with face recognition.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4-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Check-in using face recognition.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5-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Check-out using face recognition.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6-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View users date checked-in and check-out date and time using dashboard with tables.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7-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Normal visitor can request a demo and contact us by connected form with dashboard.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"/>
          <p:cNvSpPr txBox="1">
            <a:spLocks noGrp="1"/>
          </p:cNvSpPr>
          <p:nvPr>
            <p:ph type="title"/>
          </p:nvPr>
        </p:nvSpPr>
        <p:spPr>
          <a:xfrm>
            <a:off x="932275" y="2057750"/>
            <a:ext cx="78009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</a:rPr>
              <a:t>The journey four our attendance system by time</a:t>
            </a:r>
            <a:endParaRPr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FFFFFF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On-screen Show (16:9)</PresentationFormat>
  <Paragraphs>45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Josefin Sans</vt:lpstr>
      <vt:lpstr>Arial</vt:lpstr>
      <vt:lpstr>Times New Roman</vt:lpstr>
      <vt:lpstr>Proxima Nova</vt:lpstr>
      <vt:lpstr>Open Sans</vt:lpstr>
      <vt:lpstr>Proxima Nova Semibold</vt:lpstr>
      <vt:lpstr>Open Sans SemiBold</vt:lpstr>
      <vt:lpstr>Aquatic and Physical Therapy Center by Slidesgo</vt:lpstr>
      <vt:lpstr>Slidesgo Final Pages</vt:lpstr>
      <vt:lpstr>By Laith Zayed Mahmoud Zayed</vt:lpstr>
      <vt:lpstr>PowerPoint Presentation</vt:lpstr>
      <vt:lpstr>PowerPoint Presentation</vt:lpstr>
      <vt:lpstr>Description </vt:lpstr>
      <vt:lpstr>Purpose  </vt:lpstr>
      <vt:lpstr>Kinds of users</vt:lpstr>
      <vt:lpstr>AI will help human being in the near future.</vt:lpstr>
      <vt:lpstr>Features</vt:lpstr>
      <vt:lpstr>The journey four our attendance system by time</vt:lpstr>
      <vt:lpstr>PowerPoint Presentation</vt:lpstr>
      <vt:lpstr>How it works</vt:lpstr>
      <vt:lpstr>PowerPoint Presentation</vt:lpstr>
      <vt:lpstr>Technologies</vt:lpstr>
      <vt:lpstr>PowerPoint Presentation</vt:lpstr>
      <vt:lpstr>—Albert Einstein</vt:lpstr>
      <vt:lpstr>Project 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Laith Zayed Mahmoud Zayed</dc:title>
  <cp:lastModifiedBy>orange</cp:lastModifiedBy>
  <cp:revision>1</cp:revision>
  <dcterms:modified xsi:type="dcterms:W3CDTF">2021-04-19T18:50:23Z</dcterms:modified>
</cp:coreProperties>
</file>